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277" r:id="rId5"/>
    <p:sldId id="274" r:id="rId6"/>
    <p:sldId id="275" r:id="rId7"/>
    <p:sldId id="276" r:id="rId8"/>
    <p:sldId id="285" r:id="rId9"/>
    <p:sldId id="278" r:id="rId10"/>
    <p:sldId id="280" r:id="rId11"/>
    <p:sldId id="281" r:id="rId12"/>
    <p:sldId id="282" r:id="rId13"/>
    <p:sldId id="283" r:id="rId14"/>
    <p:sldId id="286" r:id="rId15"/>
    <p:sldId id="297" r:id="rId16"/>
    <p:sldId id="298" r:id="rId17"/>
    <p:sldId id="279" r:id="rId18"/>
    <p:sldId id="299" r:id="rId19"/>
    <p:sldId id="287" r:id="rId20"/>
    <p:sldId id="288" r:id="rId21"/>
    <p:sldId id="291" r:id="rId22"/>
    <p:sldId id="289" r:id="rId23"/>
    <p:sldId id="290" r:id="rId24"/>
    <p:sldId id="292" r:id="rId25"/>
    <p:sldId id="294" r:id="rId26"/>
    <p:sldId id="295" r:id="rId27"/>
    <p:sldId id="296" r:id="rId28"/>
    <p:sldId id="301" r:id="rId29"/>
    <p:sldId id="300" r:id="rId30"/>
    <p:sldId id="302" r:id="rId31"/>
    <p:sldId id="303" r:id="rId32"/>
    <p:sldId id="304" r:id="rId33"/>
    <p:sldId id="305" r:id="rId34"/>
    <p:sldId id="306" r:id="rId35"/>
    <p:sldId id="307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51" d="100"/>
          <a:sy n="51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3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0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3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8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2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5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2022.02.25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5A7ABD-6802-452F-942B-1C282746D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4" y="643467"/>
            <a:ext cx="4346590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5C28BD0-9DC6-4745-8BAF-E8F05601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00" y="643467"/>
            <a:ext cx="4442372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951EFA4-36D9-4DDA-9784-20DF53B1D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64" y="3671316"/>
            <a:ext cx="4331270" cy="2545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DCF4F-B08F-4380-8E77-CDB0219B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39" y="3661064"/>
            <a:ext cx="385429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2A54F-5FF9-4BDE-950C-65371F9D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28139"/>
            <a:ext cx="5426764" cy="149235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55E968-12C2-4091-B28B-A02D1646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0958"/>
            <a:ext cx="5426764" cy="88083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5769EB-E423-487E-A81B-18A3D0C7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21515"/>
            <a:ext cx="5426764" cy="46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1F19CA-646E-42B8-BA5A-04DD323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71341"/>
            <a:ext cx="5159675" cy="3178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CD6C3D-D999-451C-873C-8FD820D4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790238"/>
            <a:ext cx="5159676" cy="2540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8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가장, 사람들이(가) 표시된 사진&#10;&#10;자동 생성된 설명">
            <a:extLst>
              <a:ext uri="{FF2B5EF4-FFF2-40B4-BE49-F238E27FC236}">
                <a16:creationId xmlns:a16="http://schemas.microsoft.com/office/drawing/2014/main" id="{A091D97E-2E1C-485C-B1F1-0B033F9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338631"/>
            <a:ext cx="5159675" cy="344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고양이, 벽, 실내, 포유류이(가) 표시된 사진&#10;&#10;자동 생성된 설명">
            <a:extLst>
              <a:ext uri="{FF2B5EF4-FFF2-40B4-BE49-F238E27FC236}">
                <a16:creationId xmlns:a16="http://schemas.microsoft.com/office/drawing/2014/main" id="{AA27181A-4421-4465-946E-68AB9364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8" y="1551466"/>
            <a:ext cx="5159676" cy="301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56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ORB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2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1E306-F95F-4BB2-863A-0D55F008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80859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9696B1-AE37-462F-99EF-4DF679C02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1319281"/>
            <a:ext cx="5159675" cy="3482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BE7157-17AD-4DB3-82CF-1E32A4670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15711"/>
            <a:ext cx="5159676" cy="1289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4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9F75044-F3D1-4D4E-9EFD-54A78C95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9" y="951654"/>
            <a:ext cx="5159675" cy="4218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A28395-41AB-48E9-B9D1-67F9F2E9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44704"/>
            <a:ext cx="5159676" cy="103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6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1E1D02-E7AB-4387-97F6-899DA2FD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30406"/>
            <a:ext cx="5159675" cy="446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067CB7FB-E20A-4E9D-87FD-715245D9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274134"/>
            <a:ext cx="5159676" cy="357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17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K-means clustering, K-nearest neighbor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5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Harr cascade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ORB 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white"/>
              </a:solidFill>
              <a:latin typeface="Gill Sans MT" panose="020B0502020104020203"/>
              <a:ea typeface="맑은 고딕" panose="020B0503020000020004" pitchFamily="50" charset="-127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3.     K-means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clustering , K-nearest neighbor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Optical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BB757-0B24-445B-8D26-022CBFE3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96801"/>
            <a:ext cx="5159675" cy="412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5814B-6214-4A14-B208-FD758980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74197"/>
            <a:ext cx="5159676" cy="397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76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철물이(가) 표시된 사진&#10;&#10;자동 생성된 설명">
            <a:extLst>
              <a:ext uri="{FF2B5EF4-FFF2-40B4-BE49-F238E27FC236}">
                <a16:creationId xmlns:a16="http://schemas.microsoft.com/office/drawing/2014/main" id="{B6820AE1-6225-4063-814A-96D9D3F7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4" y="321734"/>
            <a:ext cx="3993360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87AD0-85DE-4C53-A038-AF2C83AA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12" y="321734"/>
            <a:ext cx="3785238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A4EEE-466C-431B-9128-B4513C598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3631096"/>
            <a:ext cx="3874470" cy="2760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22C81-7E56-4A65-98BB-DE71FCF36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46" y="3631096"/>
            <a:ext cx="366851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ECD-8503-4578-A95B-2E4AA519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73" y="643467"/>
            <a:ext cx="6541254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801208-495C-43ED-9C68-379DC70B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4" y="1326110"/>
            <a:ext cx="5001304" cy="380980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A33583-8841-43FA-9326-9DD37A58B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83" y="1326110"/>
            <a:ext cx="5418776" cy="80977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B0EFE74-E4B4-4577-88A0-6659C318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99" y="2806430"/>
            <a:ext cx="6198944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C159E77A-1DC4-4180-B0F7-789F17F3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68" y="3643578"/>
            <a:ext cx="340229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실외이(가) 표시된 사진&#10;&#10;자동 생성된 설명">
            <a:extLst>
              <a:ext uri="{FF2B5EF4-FFF2-40B4-BE49-F238E27FC236}">
                <a16:creationId xmlns:a16="http://schemas.microsoft.com/office/drawing/2014/main" id="{BA380FFB-CA5E-4DEF-9817-79A13C28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44" y="611702"/>
            <a:ext cx="3405835" cy="2545862"/>
          </a:xfrm>
          <a:prstGeom prst="rect">
            <a:avLst/>
          </a:prstGeom>
        </p:spPr>
      </p:pic>
      <p:pic>
        <p:nvPicPr>
          <p:cNvPr id="6" name="그림 5" descr="잔디, 실외, 평야, 무성한이(가) 표시된 사진&#10;&#10;자동 생성된 설명">
            <a:extLst>
              <a:ext uri="{FF2B5EF4-FFF2-40B4-BE49-F238E27FC236}">
                <a16:creationId xmlns:a16="http://schemas.microsoft.com/office/drawing/2014/main" id="{48BF93BA-3D30-4C67-80A5-DCAC6F06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99" y="3643578"/>
            <a:ext cx="3404625" cy="2553469"/>
          </a:xfrm>
          <a:prstGeom prst="rect">
            <a:avLst/>
          </a:prstGeom>
        </p:spPr>
      </p:pic>
      <p:pic>
        <p:nvPicPr>
          <p:cNvPr id="10" name="그림 9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D7E5C95F-E782-49DC-BDC8-C75E55545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6" y="611702"/>
            <a:ext cx="3390058" cy="25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F185B-FBC4-470B-872A-853E42692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91" y="530942"/>
            <a:ext cx="6509218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7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ACE3A7-1B3B-4F3F-BC0A-54C8C07A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11316"/>
            <a:ext cx="3292524" cy="1287579"/>
          </a:xfrm>
          <a:prstGeom prst="rect">
            <a:avLst/>
          </a:prstGeom>
        </p:spPr>
      </p:pic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DBDECC-5DD8-4F46-AE74-420A7E8D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6" y="3671316"/>
            <a:ext cx="3158442" cy="2057011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0A46DD-3E04-4C8D-875A-326C88F2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0" y="1123527"/>
            <a:ext cx="513765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23C0DE-F531-4AC3-8197-2313C074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" y="262647"/>
            <a:ext cx="6006864" cy="5622587"/>
          </a:xfrm>
          <a:prstGeom prst="rect">
            <a:avLst/>
          </a:prstGeom>
        </p:spPr>
      </p:pic>
      <p:pic>
        <p:nvPicPr>
          <p:cNvPr id="5" name="그림 4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CA7C0D94-E856-4D0B-867E-E29FCC4B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1418304"/>
            <a:ext cx="3019846" cy="84784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7D5DE0-5917-45F2-9FA2-0862E126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2510465"/>
            <a:ext cx="3019846" cy="866896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B374FF1-6684-462D-B762-8FE692259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3621679"/>
            <a:ext cx="3019846" cy="790685"/>
          </a:xfrm>
          <a:prstGeom prst="rect">
            <a:avLst/>
          </a:prstGeom>
        </p:spPr>
      </p:pic>
      <p:pic>
        <p:nvPicPr>
          <p:cNvPr id="11" name="그림 10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27724A81-13EB-4163-99CA-1075C2409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4836284"/>
            <a:ext cx="3038898" cy="885949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B2D7359-029A-47E4-8C71-3ECCA7F91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56" y="265338"/>
            <a:ext cx="6096000" cy="9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4. optical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7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5CE667-DA5D-4867-BAD4-7C4BF3A3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538568"/>
            <a:ext cx="5159675" cy="3044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1A8687-D401-47A3-9E4E-FF25E66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2002939"/>
            <a:ext cx="5159676" cy="2115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48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0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Gaussian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Blur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34B0CD-6ECC-4D57-AB17-FBA19D03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33" y="2048086"/>
            <a:ext cx="5159675" cy="2025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25A72A-BF4E-4C2A-92A8-E8412A1F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" y="2680268"/>
            <a:ext cx="5159676" cy="748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14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BA9549-3DF1-47AD-A762-F1A0FE6A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3" y="1019031"/>
            <a:ext cx="3048425" cy="9335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918B72-6FF6-4FCE-8A5F-2D9EAD78F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7" y="2494375"/>
            <a:ext cx="5220429" cy="106694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66D1539-D861-40F5-9C63-1550A8237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8" y="4302444"/>
            <a:ext cx="253400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5EA3B0-C8D2-494D-9E19-28220E4E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20" y="1485821"/>
            <a:ext cx="2286319" cy="819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46A861-2393-4602-9F52-3C8FE7439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87" y="3520535"/>
            <a:ext cx="229584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3F2182-517F-4A8B-83B6-191997C95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945203"/>
            <a:ext cx="5159675" cy="4230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D4BA72-B5D0-407A-AB95-CB7FFD5E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06006"/>
            <a:ext cx="5159676" cy="1109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05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9A7CD-A5C4-4FC1-8AD0-39FBA899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9" y="483895"/>
            <a:ext cx="4896533" cy="1009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08E05-F687-42BD-A6F1-16CF47DF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9" y="1757911"/>
            <a:ext cx="2686425" cy="307700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EF17F7C-EF7E-4885-B22E-DDCA754F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58" y="5099140"/>
            <a:ext cx="1514686" cy="600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AF251EC-A51B-426D-ADBF-6327F83B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1260"/>
            <a:ext cx="5514702" cy="11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A4FEFD-D677-4714-BB27-D0F9F3FD1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31" y="643468"/>
            <a:ext cx="4697977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4E6209-E4F5-4742-A13E-C5E893339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4" y="2229527"/>
            <a:ext cx="5159676" cy="1973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652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pticalFlow_LK 2022-02-24 20-08-52" descr="잔디, 실외, 녹색이(가) 표시된 사진&#10;&#10;자동 생성된 설명">
            <a:hlinkClick r:id="" action="ppaction://media"/>
            <a:extLst>
              <a:ext uri="{FF2B5EF4-FFF2-40B4-BE49-F238E27FC236}">
                <a16:creationId xmlns:a16="http://schemas.microsoft.com/office/drawing/2014/main" id="{FEAA395F-14B7-435D-AAF8-4AB23694DC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3697" y="1247835"/>
            <a:ext cx="486460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13DBC5-1F76-483F-8E26-01D7CFFD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2119828"/>
            <a:ext cx="5159675" cy="227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4F1ACE-A76C-4A08-AD0E-FE3B874F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380098"/>
            <a:ext cx="5159676" cy="1749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47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1FF7-5C3E-46F6-A9C8-F1005381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93421"/>
            <a:ext cx="5159675" cy="3134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C3D12B-2B07-4715-ACB3-F271FBC1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50227"/>
            <a:ext cx="5159676" cy="2420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40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93C746-E5DF-4844-9E10-66FCC11C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2" y="1923396"/>
            <a:ext cx="6050409" cy="2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내, 오렌지, 여러개, 포함하는이(가) 표시된 사진&#10;&#10;자동 생성된 설명">
            <a:extLst>
              <a:ext uri="{FF2B5EF4-FFF2-40B4-BE49-F238E27FC236}">
                <a16:creationId xmlns:a16="http://schemas.microsoft.com/office/drawing/2014/main" id="{CC0E874C-8CF9-4C42-8ABA-C5CBCB8F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75" y="643467"/>
            <a:ext cx="663025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Harr cascade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5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A79C58E-4536-49E4-B795-B077EC2B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98" y="1318315"/>
            <a:ext cx="3517119" cy="42152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74B8F9A-470F-4497-9E84-EB92C4E79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66037"/>
            <a:ext cx="3537345" cy="2319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F557A1-37B3-40F2-BCF4-AE2351A0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" y="1745409"/>
            <a:ext cx="3517120" cy="28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47</Words>
  <Application>Microsoft Office PowerPoint</Application>
  <PresentationFormat>와이드스크린</PresentationFormat>
  <Paragraphs>14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Gill Sans MT</vt:lpstr>
      <vt:lpstr>갤러리</vt:lpstr>
      <vt:lpstr>OpenCV python 2022.02.25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6</cp:revision>
  <dcterms:created xsi:type="dcterms:W3CDTF">2022-02-22T23:26:53Z</dcterms:created>
  <dcterms:modified xsi:type="dcterms:W3CDTF">2022-02-24T11:24:59Z</dcterms:modified>
</cp:coreProperties>
</file>